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0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6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24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05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282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74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5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97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70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41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6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70E4E-6BAD-4A00-8BCA-5C299818CE60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BCB51-000E-4124-87C5-47C2A650C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15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9575" y="133350"/>
            <a:ext cx="4714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Задание по технологии 8 класс на </a:t>
            </a:r>
            <a:r>
              <a:rPr lang="en-US" dirty="0" smtClean="0"/>
              <a:t>14</a:t>
            </a:r>
            <a:r>
              <a:rPr lang="ru-RU" dirty="0" smtClean="0"/>
              <a:t>.0</a:t>
            </a:r>
            <a:r>
              <a:rPr lang="en-US" dirty="0" smtClean="0"/>
              <a:t>5</a:t>
            </a:r>
            <a:r>
              <a:rPr lang="ru-RU" dirty="0" smtClean="0"/>
              <a:t>.2020</a:t>
            </a:r>
            <a:endParaRPr lang="ru-RU" dirty="0" smtClean="0"/>
          </a:p>
          <a:p>
            <a:r>
              <a:rPr lang="ru-RU" dirty="0" smtClean="0"/>
              <a:t>Прочитать.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4" y="1276350"/>
            <a:ext cx="8502831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6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49" y="157162"/>
            <a:ext cx="5194295" cy="651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214312"/>
            <a:ext cx="4907013" cy="639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90500"/>
            <a:ext cx="5199174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8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337" y="147637"/>
            <a:ext cx="5285493" cy="658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9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171449"/>
            <a:ext cx="5269698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63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319087"/>
            <a:ext cx="6119258" cy="593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9150" y="5245893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Ответы прислать до 18.00 </a:t>
            </a:r>
            <a:r>
              <a:rPr lang="en-US" dirty="0" smtClean="0">
                <a:solidFill>
                  <a:srgbClr val="FF0000"/>
                </a:solidFill>
              </a:rPr>
              <a:t>14</a:t>
            </a:r>
            <a:r>
              <a:rPr lang="ru-RU" dirty="0" smtClean="0">
                <a:solidFill>
                  <a:srgbClr val="FF0000"/>
                </a:solidFill>
              </a:rPr>
              <a:t>.0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ru-RU" dirty="0" smtClean="0">
                <a:solidFill>
                  <a:srgbClr val="FF0000"/>
                </a:solidFill>
              </a:rPr>
              <a:t>.2020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875" y="209550"/>
            <a:ext cx="344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Письменно ответить на вопросы.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882"/>
            <a:ext cx="8610599" cy="20193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2767012"/>
            <a:ext cx="7901918" cy="152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6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25</Words>
  <Application>Microsoft Office PowerPoint</Application>
  <PresentationFormat>Экран (4:3)</PresentationFormat>
  <Paragraphs>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2020-04-22T14:42:35Z</dcterms:created>
  <dcterms:modified xsi:type="dcterms:W3CDTF">2020-05-13T14:54:23Z</dcterms:modified>
</cp:coreProperties>
</file>